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846-AB4F-CF29-34A4-56F23093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E9C6B-549A-79D7-901B-78F099D56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BE13A-E5A5-3684-2EB0-D43619A1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E98EA-A080-251B-E6E0-C2405279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2EEA4-214A-26BB-DE09-A62ADB30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77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5A9C-8BB4-D397-9384-E8014C05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104FE-2EB9-73D2-F18F-BE27B30FE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FFCA-0EAD-78AB-E641-68795FB4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C70FF-9B57-A64F-902D-981807AE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37FE-BAA5-CE45-A38A-C8A1D966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7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19630-0321-5221-0B99-A984D1C96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C476B-6F80-C4AC-0444-661800F91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F561D-5206-9955-F183-B0751BCD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C9F7-D44E-B5CF-1EDE-08B84C2B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B30EE-F169-2050-6C22-9D86CFB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86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3C64-0AB9-59DD-6F1B-076AC41A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1F28-9887-100B-4EBC-5BE68573F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707C3-57BB-5A9B-4363-B2CEE731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CF495-AAD0-4424-8BA1-D3DF1F2A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196F4-E285-D3FC-6C91-9875BE82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17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CA77-C1BB-EBC5-99FE-469DE185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5C5B-124B-F61B-6D4C-2BFFD9AF2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B524-3FEF-452F-F579-4399C5C9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F6AEF-53D0-9014-EDB5-E7D291BD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305A-82E9-15CA-F314-B559A0BB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45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1FC6-E4EA-6336-1DC8-32380FAF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F896-AEBA-3ECB-0DED-0488373E2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00DDF-85AA-C76E-FE93-38FCFB5FF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B836E-3B4B-FD6B-3BC3-8D21ADF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0F2EE-CFE3-21FF-A364-397F4380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A7D4-DF72-EDC7-9B1C-A5A5C868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33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FA84-F220-0A57-EA98-7850573D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FCEBF-7BF6-6C1F-E6EE-E3A09326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8E325-7E12-B2FA-107A-0DC1E4E2F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8B710-DB08-F0E4-2624-474F51387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FED62-E3E0-1B57-F4E2-A8866CF19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47E4D-1CDB-AF8F-6CF6-BDD688C8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A2AED-5E53-1306-C5D5-DF2D752F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7C403-16A8-49CA-24C1-806AB143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7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C7F4-5082-0621-2884-9F78DBE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EEA2A-F3E2-71EB-E4F8-5A36DB6A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DD9AE-A029-C897-A9E5-FC9079E1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04C2E-8C54-70BB-2CA6-92BCD5B0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5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EFEFB-23A5-9752-CBC0-A8083625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37F8B-FD1F-68C1-DC4B-73401461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7E517-4DC7-D217-70D8-96398595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4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073A-3C20-BED1-197B-C9C57A74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5674C-A43F-F1CB-1AE9-00ED4005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C6E4A-A693-DD92-1EC3-B86503045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F890B-A195-ED65-FB09-571829B5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7BDA4-C9AD-5C85-595E-86B248B9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FAD20-1001-87E6-B331-F908C3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96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A30-AF4D-ABCE-4C16-FF2EC83A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4A456-6999-1D5E-8510-253F517D4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CAE68-A531-F38F-F35F-3C1E99B8C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249CC-FEA1-B111-897B-9D28F68E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15A0-E623-8BAE-AE15-2350879E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5959C-5300-723A-5B4C-0BF6260A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0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D42EF-44D0-D4FD-9852-102DC3D5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46231-5DBC-E0E6-3A3D-395C5F184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8613-16B2-FE87-D73A-149B9F8DF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622F2-AADA-410E-8F9C-2498049E1416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D300E-586D-2491-9967-689A17930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703CF-B31C-FEBA-564F-5CD5E0200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315B8-71A2-4D45-A669-C8ADE140C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8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74F35-BF02-74ED-229E-F4B2E999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2D214-4536-382D-CDF2-0231996E6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06C20-38A8-5FD3-5B74-1DB120DF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3C110-DBE2-93B3-0A82-A99A0039FB14}"/>
              </a:ext>
            </a:extLst>
          </p:cNvPr>
          <p:cNvSpPr/>
          <p:nvPr/>
        </p:nvSpPr>
        <p:spPr>
          <a:xfrm>
            <a:off x="9511554" y="5235388"/>
            <a:ext cx="2456328" cy="25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85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6680B-45DE-7144-E355-CDEE47C7C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5472BD-0DF4-6586-91B7-8A1EAFBF7C54}"/>
              </a:ext>
            </a:extLst>
          </p:cNvPr>
          <p:cNvSpPr/>
          <p:nvPr/>
        </p:nvSpPr>
        <p:spPr>
          <a:xfrm>
            <a:off x="9126071" y="5253317"/>
            <a:ext cx="2779058" cy="25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75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C01B8-957B-9102-30FC-6852D04F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B65C3-9BD1-FD44-FCBF-94F87DC32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0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95A20-AF2D-5D02-3F42-8E92148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8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Das</dc:creator>
  <cp:lastModifiedBy>Sumit Das</cp:lastModifiedBy>
  <cp:revision>1</cp:revision>
  <dcterms:created xsi:type="dcterms:W3CDTF">2024-11-02T22:46:05Z</dcterms:created>
  <dcterms:modified xsi:type="dcterms:W3CDTF">2024-11-02T22:52:24Z</dcterms:modified>
</cp:coreProperties>
</file>